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Fira Code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FiraCode-bold.fntdata"/><Relationship Id="rId14" Type="http://schemas.openxmlformats.org/officeDocument/2006/relationships/slide" Target="slides/slide9.xml"/><Relationship Id="rId36" Type="http://schemas.openxmlformats.org/officeDocument/2006/relationships/font" Target="fonts/FiraCod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03c21337a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03c21337a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03c21337a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03c21337a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03c21337a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03c21337a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03c21337a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03c21337a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03c21337a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03c21337a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03c21337a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03c21337a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03c21337a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903c21337a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03c21337a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03c21337a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03c21337a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03c21337a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03c21337a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03c21337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03c21337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03c21337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03c21337a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03c21337a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03c21337a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03c21337a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03c21337a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03c21337a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03c21337a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03c21337a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03c21337a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03c21337a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03c21337a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03c21337a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03c21337a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03c21337a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03c21337a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03c21337a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03c21337a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903c21337a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03c21337a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03c21337a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03c21337a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03c21337a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03c21337a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03c21337a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03c21337a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03c21337a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03c21337a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903c21337a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ithub.com/agurwicz/docker-ssh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7023300" y="4866900"/>
            <a:ext cx="21207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github.com/agurwicz/docker-ssh</a:t>
            </a:r>
            <a:endParaRPr sz="1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agurwicz/docker-ssh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agurwicz/docker-ssh/issu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agurwicz/docker-ssh/blob/master/scripts/ssh_dockerfile.sh" TargetMode="External"/><Relationship Id="rId4" Type="http://schemas.openxmlformats.org/officeDocument/2006/relationships/hyperlink" Target="https://github.com/agurwicz/docker-ssh/blob/master/scripts/create_image.sh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agurwicz/docker-ssh/blob/master/scripts/create_container.sh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agurwicz/docker-ssh/blob/master/scripts/ssh_tunnel.ba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421250"/>
            <a:ext cx="8520600" cy="22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pt-BR" sz="4600">
                <a:latin typeface="Roboto"/>
                <a:ea typeface="Roboto"/>
                <a:cs typeface="Roboto"/>
                <a:sym typeface="Roboto"/>
              </a:rPr>
              <a:t>ebugging </a:t>
            </a:r>
            <a:br>
              <a:rPr lang="pt-BR" sz="4600">
                <a:latin typeface="Roboto"/>
                <a:ea typeface="Roboto"/>
                <a:cs typeface="Roboto"/>
                <a:sym typeface="Roboto"/>
              </a:rPr>
            </a:br>
            <a:r>
              <a:rPr lang="pt-BR" sz="4600">
                <a:latin typeface="Roboto"/>
                <a:ea typeface="Roboto"/>
                <a:cs typeface="Roboto"/>
                <a:sym typeface="Roboto"/>
              </a:rPr>
              <a:t>em Docker </a:t>
            </a:r>
            <a:r>
              <a:rPr lang="pt-BR" sz="4600"/>
              <a:t>Container </a:t>
            </a:r>
            <a:br>
              <a:rPr lang="pt-BR" sz="4600"/>
            </a:br>
            <a:r>
              <a:rPr lang="pt-BR" sz="4600"/>
              <a:t>de IDE Local</a:t>
            </a:r>
            <a:endParaRPr sz="4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699125"/>
            <a:ext cx="8520600" cy="16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Roboto"/>
                <a:ea typeface="Roboto"/>
                <a:cs typeface="Roboto"/>
                <a:sym typeface="Roboto"/>
              </a:rPr>
              <a:t>Allan Gurwicz</a:t>
            </a:r>
            <a:r>
              <a:rPr lang="pt-BR" sz="2400">
                <a:latin typeface="Roboto"/>
                <a:ea typeface="Roboto"/>
                <a:cs typeface="Roboto"/>
                <a:sym typeface="Roboto"/>
              </a:rPr>
              <a:t> — </a:t>
            </a:r>
            <a:r>
              <a:rPr lang="pt-BR" sz="2400">
                <a:latin typeface="Roboto"/>
                <a:ea typeface="Roboto"/>
                <a:cs typeface="Roboto"/>
                <a:sym typeface="Roboto"/>
              </a:rPr>
              <a:t>agurwicz@ele.puc-rio.br</a:t>
            </a:r>
            <a:br>
              <a:rPr lang="pt-BR" sz="2400">
                <a:latin typeface="Roboto"/>
                <a:ea typeface="Roboto"/>
                <a:cs typeface="Roboto"/>
                <a:sym typeface="Roboto"/>
              </a:rPr>
            </a:b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github.com/agurwicz/docker-ssh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Túnel de SSH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local_machine&gt;</a:t>
            </a: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 &lt;path_to_script&gt;\ssh_tunnel.bat &lt;node_ip&gt; &lt;port&gt; &lt;user&gt; &lt;local_key_path&gt; &lt;remote_key_path&gt; &lt;remote_ip&gt;</a:t>
            </a:r>
            <a:endParaRPr sz="1200">
              <a:solidFill>
                <a:srgbClr val="0000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77875"/>
            <a:ext cx="5471125" cy="3238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Configuração de IDE: PyCharm Professional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File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Settings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Build, Execution, Deployment &gt;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Deployment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100" y="1578513"/>
            <a:ext cx="4549199" cy="3254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Configuração de IDE: PyCharm Professional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File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Settings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Project: &lt;project_name&gt;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Python Interpreter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⚙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Add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SSH Interpreter &gt;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New server configuration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300" y="1560738"/>
            <a:ext cx="4863001" cy="328967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Configuração de IDE: PyCharm Professional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File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Settings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Project: &lt;project_name&gt;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Python Interpreter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⚙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Add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SSH Interpreter &gt;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New server configuration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300" y="1553075"/>
            <a:ext cx="4862999" cy="330499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Configuração de IDE: PyCharm Professional</a:t>
            </a:r>
            <a:endParaRPr/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File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Settings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Project: &lt;project_name&gt;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Python Interpreter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⚙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Add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SSH Interpreter &gt;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New server configuration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300" y="1559163"/>
            <a:ext cx="4862999" cy="329281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Configuração de IDE: PyCharm Professional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File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Settings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Project: &lt;project_name&gt;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Python Interpreter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⚙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Add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SSH Interpreter &gt;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New server configuration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013" y="1017725"/>
            <a:ext cx="4009650" cy="29759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9371" y="4099121"/>
            <a:ext cx="5682924" cy="817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9144000" cy="4948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"/>
            <a:ext cx="9144000" cy="495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Configuração de IDE: Visual Studio Code</a:t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View &gt;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Extensions &gt;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“</a:t>
            </a: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Remote - SSH</a:t>
            </a: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”</a:t>
            </a: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 &gt;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Install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100" y="2278900"/>
            <a:ext cx="5670200" cy="1512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Configuração de IDE: Visual Studio Code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“</a:t>
            </a:r>
            <a:r>
              <a:rPr lang="pt-BR" sz="1200">
                <a:solidFill>
                  <a:srgbClr val="349273"/>
                </a:solidFill>
                <a:latin typeface="Fira Code"/>
                <a:ea typeface="Fira Code"/>
                <a:cs typeface="Fira Code"/>
                <a:sym typeface="Fira Code"/>
              </a:rPr>
              <a:t>&gt;&lt;</a:t>
            </a: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” &gt;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Remote-SSH: Connect to Host… &gt;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Add New SSH Host… &gt;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ssh -p &lt;port&gt; -i "&lt;path_to_ssh_key&gt;" &lt;user&gt;@127.0.0.1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775" y="1719552"/>
            <a:ext cx="4014075" cy="2778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Situação Atual</a:t>
            </a:r>
            <a:endParaRPr sz="22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59075"/>
            <a:ext cx="1225350" cy="1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0" y="4795200"/>
            <a:ext cx="5065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pt-BR" sz="1000">
                <a:solidFill>
                  <a:srgbClr val="B2B2B2"/>
                </a:solidFill>
                <a:latin typeface="Roboto"/>
                <a:ea typeface="Roboto"/>
                <a:cs typeface="Roboto"/>
                <a:sym typeface="Roboto"/>
              </a:rPr>
              <a:t>Ícones feitos por </a:t>
            </a:r>
            <a:r>
              <a:rPr lang="pt-BR" sz="1000" u="sng">
                <a:solidFill>
                  <a:srgbClr val="B2B2B2"/>
                </a:solidFill>
                <a:latin typeface="Roboto"/>
                <a:ea typeface="Roboto"/>
                <a:cs typeface="Roboto"/>
                <a:sym typeface="Roboto"/>
              </a:rPr>
              <a:t>Freepik</a:t>
            </a:r>
            <a:r>
              <a:rPr lang="pt-BR" sz="1000">
                <a:solidFill>
                  <a:srgbClr val="B2B2B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BR" sz="1000" u="sng">
                <a:solidFill>
                  <a:srgbClr val="B2B2B2"/>
                </a:solidFill>
                <a:latin typeface="Roboto"/>
                <a:ea typeface="Roboto"/>
                <a:cs typeface="Roboto"/>
                <a:sym typeface="Roboto"/>
              </a:rPr>
              <a:t>Becris</a:t>
            </a:r>
            <a:r>
              <a:rPr lang="pt-BR" sz="1000">
                <a:solidFill>
                  <a:srgbClr val="B2B2B2"/>
                </a:solidFill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pt-BR" sz="1000" u="sng">
                <a:solidFill>
                  <a:srgbClr val="B2B2B2"/>
                </a:solidFill>
                <a:latin typeface="Roboto"/>
                <a:ea typeface="Roboto"/>
                <a:cs typeface="Roboto"/>
                <a:sym typeface="Roboto"/>
              </a:rPr>
              <a:t>Smartline</a:t>
            </a:r>
            <a:r>
              <a:rPr lang="pt-BR" sz="1000">
                <a:solidFill>
                  <a:srgbClr val="B2B2B2"/>
                </a:solidFill>
                <a:latin typeface="Roboto"/>
                <a:ea typeface="Roboto"/>
                <a:cs typeface="Roboto"/>
                <a:sym typeface="Roboto"/>
              </a:rPr>
              <a:t> de www.flaticon.com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675" y="1912225"/>
            <a:ext cx="1225350" cy="12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1638" y="1912225"/>
            <a:ext cx="1225350" cy="12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6950" y="1912225"/>
            <a:ext cx="1225350" cy="1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6443850" y="2218300"/>
            <a:ext cx="948600" cy="4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docker run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3990038" y="2218300"/>
            <a:ext cx="948600" cy="4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qsub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1630050" y="2218300"/>
            <a:ext cx="948600" cy="4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ssh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Configuração de IDE: Visual Studio Code</a:t>
            </a:r>
            <a:endParaRPr/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“</a:t>
            </a:r>
            <a:r>
              <a:rPr lang="pt-BR" sz="1200">
                <a:solidFill>
                  <a:srgbClr val="349273"/>
                </a:solidFill>
                <a:latin typeface="Fira Code"/>
                <a:ea typeface="Fira Code"/>
                <a:cs typeface="Fira Code"/>
                <a:sym typeface="Fira Code"/>
              </a:rPr>
              <a:t>&gt;&lt;</a:t>
            </a: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” &gt;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Remote-SSH: Connect to Host… &gt;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Add New SSH Host… &gt;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ssh -p &lt;port&gt; -i "&lt;</a:t>
            </a: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path_to_ssh_key</a:t>
            </a: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&gt;" &lt;user&gt;@127.0.0.1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700" y="1720904"/>
            <a:ext cx="4014074" cy="27756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Configuração de IDE: Visual Studio Code</a:t>
            </a:r>
            <a:endParaRPr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“</a:t>
            </a:r>
            <a:r>
              <a:rPr lang="pt-BR" sz="1200">
                <a:solidFill>
                  <a:srgbClr val="349273"/>
                </a:solidFill>
                <a:latin typeface="Fira Code"/>
                <a:ea typeface="Fira Code"/>
                <a:cs typeface="Fira Code"/>
                <a:sym typeface="Fira Code"/>
              </a:rPr>
              <a:t>&gt;&lt;</a:t>
            </a: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” &gt;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Remote-SSH: Connect to Host… &gt;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Add New SSH Host… &gt;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ssh -p &lt;port&gt; -i "&lt;</a:t>
            </a: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path_to_ssh_key</a:t>
            </a: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&gt;" &lt;user&gt;@127.0.0.1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447" y="1720900"/>
            <a:ext cx="3990977" cy="2775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Configuração de IDE: Visual Studio Code</a:t>
            </a:r>
            <a:endParaRPr/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449" y="1720900"/>
            <a:ext cx="3680277" cy="2775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File &gt;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Open Folder… 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Configuração de IDE: Visual Studio Code</a:t>
            </a:r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451" y="1727276"/>
            <a:ext cx="3680274" cy="27629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Python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"/>
            <a:ext cx="9144000" cy="495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9144000" cy="4948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Problemas/Melhorias</a:t>
            </a:r>
            <a:endParaRPr/>
          </a:p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/>
              <a:t>Issues: </a:t>
            </a:r>
            <a:r>
              <a:rPr lang="pt-BR" sz="12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https://github.com/agurwicz/docker-ssh/issues</a:t>
            </a:r>
            <a:endParaRPr sz="1200"/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311700" y="2278525"/>
            <a:ext cx="85206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Forks &amp; Pull Requests!</a:t>
            </a:r>
            <a:endParaRPr sz="1200"/>
          </a:p>
        </p:txBody>
      </p:sp>
      <p:sp>
        <p:nvSpPr>
          <p:cNvPr id="247" name="Google Shape;247;p38"/>
          <p:cNvSpPr txBox="1"/>
          <p:nvPr>
            <p:ph idx="1" type="body"/>
          </p:nvPr>
        </p:nvSpPr>
        <p:spPr>
          <a:xfrm>
            <a:off x="311700" y="2943175"/>
            <a:ext cx="85206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200"/>
              <a:t>Dúvidas?</a:t>
            </a:r>
            <a:endParaRPr b="1"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Situação Desejada</a:t>
            </a:r>
            <a:endParaRPr sz="22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59075"/>
            <a:ext cx="1225350" cy="1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0" y="4795200"/>
            <a:ext cx="5065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pt-BR" sz="1000">
                <a:solidFill>
                  <a:srgbClr val="B2B2B2"/>
                </a:solidFill>
                <a:latin typeface="Roboto"/>
                <a:ea typeface="Roboto"/>
                <a:cs typeface="Roboto"/>
                <a:sym typeface="Roboto"/>
              </a:rPr>
              <a:t>Ícones feitos por </a:t>
            </a:r>
            <a:r>
              <a:rPr lang="pt-BR" sz="1000" u="sng">
                <a:solidFill>
                  <a:srgbClr val="B2B2B2"/>
                </a:solidFill>
                <a:latin typeface="Roboto"/>
                <a:ea typeface="Roboto"/>
                <a:cs typeface="Roboto"/>
                <a:sym typeface="Roboto"/>
              </a:rPr>
              <a:t>Freepik</a:t>
            </a:r>
            <a:r>
              <a:rPr lang="pt-BR" sz="1000">
                <a:solidFill>
                  <a:srgbClr val="B2B2B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BR" sz="1000" u="sng">
                <a:solidFill>
                  <a:srgbClr val="B2B2B2"/>
                </a:solidFill>
                <a:latin typeface="Roboto"/>
                <a:ea typeface="Roboto"/>
                <a:cs typeface="Roboto"/>
                <a:sym typeface="Roboto"/>
              </a:rPr>
              <a:t>Becris</a:t>
            </a:r>
            <a:r>
              <a:rPr lang="pt-BR" sz="1000">
                <a:solidFill>
                  <a:srgbClr val="B2B2B2"/>
                </a:solidFill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pt-BR" sz="1000" u="sng">
                <a:solidFill>
                  <a:srgbClr val="B2B2B2"/>
                </a:solidFill>
                <a:latin typeface="Roboto"/>
                <a:ea typeface="Roboto"/>
                <a:cs typeface="Roboto"/>
                <a:sym typeface="Roboto"/>
              </a:rPr>
              <a:t>Smartline</a:t>
            </a:r>
            <a:r>
              <a:rPr lang="pt-BR" sz="1000">
                <a:solidFill>
                  <a:srgbClr val="B2B2B2"/>
                </a:solidFill>
                <a:latin typeface="Roboto"/>
                <a:ea typeface="Roboto"/>
                <a:cs typeface="Roboto"/>
                <a:sym typeface="Roboto"/>
              </a:rPr>
              <a:t> de www.flaticon.com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2671675" y="1912225"/>
            <a:ext cx="1225350" cy="12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5031638" y="1912225"/>
            <a:ext cx="1225350" cy="12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6950" y="1912225"/>
            <a:ext cx="1225350" cy="1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1630050" y="2218300"/>
            <a:ext cx="5762400" cy="42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Roboto"/>
                <a:ea typeface="Roboto"/>
                <a:cs typeface="Roboto"/>
                <a:sym typeface="Roboto"/>
              </a:rPr>
              <a:t>IDE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Criação de Chave de SSH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cluster$</a:t>
            </a: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 ssh-keygen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99400"/>
            <a:ext cx="6160476" cy="1072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914875"/>
            <a:ext cx="7488850" cy="894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2685925"/>
            <a:ext cx="8520600" cy="3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cluster$</a:t>
            </a: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 cat &lt;path_to_key&gt;.pub &gt;&gt; ~/.ssh/authorized_keys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									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3529325"/>
            <a:ext cx="8520600" cy="3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local_machine&gt;</a:t>
            </a: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 scp &lt;user&gt;@&lt;cluster_ip&gt;:&lt;path_to_key&gt; &lt;directory_in_local_machine&gt;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213" y="3082938"/>
            <a:ext cx="7477816" cy="44638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Criação de Docker Image</a:t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4471800" y="445025"/>
            <a:ext cx="3246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1712125" y="20022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311700" y="1280575"/>
            <a:ext cx="631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scripts/</a:t>
            </a:r>
            <a:r>
              <a:rPr b="1" lang="pt-BR" sz="12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ssh_dockerfile.sh </a:t>
            </a:r>
            <a:r>
              <a:rPr lang="pt-BR" sz="12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&amp;</a:t>
            </a:r>
            <a:r>
              <a:rPr b="1" lang="pt-BR" sz="12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 sz="12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scripts/</a:t>
            </a:r>
            <a:r>
              <a:rPr b="1" lang="pt-BR" sz="12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create_image.sh</a:t>
            </a:r>
            <a:endParaRPr b="1" sz="12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https://github.com/agurwicz/docker-ssh/blob/master/scripts/ssh_dockerfile.sh</a:t>
            </a:r>
            <a:endParaRPr sz="12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https://github.com/agurwicz/docker-ssh/blob/master/scripts/create_image.sh</a:t>
            </a:r>
            <a:endParaRPr sz="12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Criação de Docker Image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node</a:t>
            </a:r>
            <a:r>
              <a:rPr lang="pt-BR" sz="120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$</a:t>
            </a: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&lt;path_to_script&gt;/</a:t>
            </a:r>
            <a:r>
              <a:rPr b="1" lang="pt-BR" sz="1200">
                <a:latin typeface="Fira Code"/>
                <a:ea typeface="Fira Code"/>
                <a:cs typeface="Fira Code"/>
                <a:sym typeface="Fira Code"/>
              </a:rPr>
              <a:t>create_image.sh</a:t>
            </a: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 &lt;base_image_name&gt; &lt;image_name&gt; &lt;dockerfile_path&gt;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26997"/>
            <a:ext cx="5471699" cy="965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526873"/>
            <a:ext cx="6493999" cy="514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2927650"/>
            <a:ext cx="85206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node$ </a:t>
            </a:r>
            <a:r>
              <a:rPr lang="pt-BR" sz="12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docker image list | grep &lt;image_name&gt;</a:t>
            </a:r>
            <a:endParaRPr sz="12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Criação de Docker Container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4471800" y="445025"/>
            <a:ext cx="3246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1712125" y="20022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311700" y="1280575"/>
            <a:ext cx="631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scripts/</a:t>
            </a:r>
            <a:r>
              <a:rPr b="1" lang="pt-BR" sz="12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create_container.sh</a:t>
            </a:r>
            <a:endParaRPr b="1" sz="12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https://github.com/agurwicz/docker-ssh/blob/master/scripts/create_container.sh</a:t>
            </a:r>
            <a:endParaRPr sz="12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Criação de Docker Container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node$</a:t>
            </a: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&lt;path_to_script&gt;/</a:t>
            </a:r>
            <a:r>
              <a:rPr b="1" lang="pt-BR" sz="1200">
                <a:latin typeface="Fira Code"/>
                <a:ea typeface="Fira Code"/>
                <a:cs typeface="Fira Code"/>
                <a:sym typeface="Fira Code"/>
              </a:rPr>
              <a:t>create_container.sh</a:t>
            </a:r>
            <a:r>
              <a:rPr lang="pt-BR" sz="1200">
                <a:latin typeface="Fira Code"/>
                <a:ea typeface="Fira Code"/>
                <a:cs typeface="Fira Code"/>
                <a:sym typeface="Fira Code"/>
              </a:rPr>
              <a:t> &lt;gpu&gt; &lt;port&gt; &lt;mapped_directories&gt; &lt;image_name&gt;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32527"/>
            <a:ext cx="7552124" cy="1221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68349"/>
            <a:ext cx="7793073" cy="514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2899425"/>
            <a:ext cx="88323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node$ </a:t>
            </a:r>
            <a:r>
              <a:rPr lang="pt-BR" sz="12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docker ps | grep &lt;container_name&gt;</a:t>
            </a:r>
            <a:endParaRPr sz="12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00" y="3926700"/>
            <a:ext cx="8832300" cy="1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node$ </a:t>
            </a:r>
            <a:r>
              <a:rPr lang="pt-BR" sz="12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docker exec -it &lt;container_name&gt; /bin/bash </a:t>
            </a:r>
            <a:endParaRPr sz="12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ou </a:t>
            </a:r>
            <a:endParaRPr b="1" sz="12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node$ </a:t>
            </a:r>
            <a:r>
              <a:rPr lang="pt-BR" sz="12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ssh -p &lt;port&gt; -i "&lt;path_to_ssh_key&gt;" ${USER}@127.0.0.1</a:t>
            </a:r>
            <a:endParaRPr sz="12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Túnel de SSH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4471800" y="445025"/>
            <a:ext cx="3246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1712125" y="20022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311700" y="1280575"/>
            <a:ext cx="631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scripts/</a:t>
            </a:r>
            <a:r>
              <a:rPr b="1" lang="pt-BR" sz="12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ssh_tunnel</a:t>
            </a:r>
            <a:r>
              <a:rPr b="1" lang="pt-BR" sz="12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.bat</a:t>
            </a:r>
            <a:endParaRPr b="1" sz="12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https://github.com/agurwicz/docker-ssh/blob/master/scripts/ssh_tunnel.bat</a:t>
            </a:r>
            <a:endParaRPr sz="12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